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09600-2C0D-39FF-7BA0-34D5935C5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BFD6E8-99F3-5C7F-5A65-9037C977B8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7C2559-E60C-1C4E-E5E5-6B994BA5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78D91E-2F34-5AD3-48A6-44899CF16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6EC1E7-AE04-7FA5-C0C1-5160730EA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852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10AE6A-E83F-E861-D5D8-575DD3A56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B92D1A-ECF0-C4B5-066F-6147AF8D1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A5C2AE-D0E8-B278-6879-6D2A0CCCB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6A673A-0783-4F6B-32F9-2E21F406B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9A28E9-A58A-60F9-4761-3183BBA1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2931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A1B23-79C3-3D8F-C9FE-922CD2DAC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383A7D-607E-498C-0053-F03AC7D49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D33352-0B70-838D-8389-19E275FA9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F54656-EBF3-2694-E05A-FC7DF340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925D8C-47C2-0231-75DD-548C20C5A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310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E5ADC-064D-6FFE-4ADD-670662509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F5F5A-73B3-ED89-F2FB-613C1B50D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707BA5-EC7C-5898-293B-3C7E1CE38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AF0753-E0FA-B4CE-BC13-F504D581E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0EE2391-89BD-BE80-D6B7-23CDD41BD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3680E3-A407-4EB2-8C65-1CAF0C7B5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3944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FD6043-D171-6042-ACFA-6E89CB13E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F6F61E-722D-B0E2-14A8-B1750B0BC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EE3C343-9000-C12D-18FB-D7CB1D75A7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47241E2-A372-ADD0-D81E-09FC25955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BB3B44A-ED97-8B89-9643-D753A20804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E0EAADC-77E3-C5C3-999F-886316183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9C20D35-4BE0-766F-0E25-261656CAB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7918AA8-92EB-A286-8520-FCC65340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359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261BBB-29B0-EEC4-AB05-A3580C320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33271D-D116-CC39-B8D4-4EE02ABF4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E7D9ED4-73C1-CB54-9CA7-A4796232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8BB0818-AEC6-22D7-F543-26F83E879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964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874114-6464-4CF9-5D88-9F241AA9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D2E89D9-6537-0667-25C5-2B40352FC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9B19A6-CAC0-F55B-2474-B1CD21825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63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4595FD-EA26-8CF1-C0BA-6FEAA5380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19662B-24B1-485C-8BBC-BA2F8F9F3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DF18EF-B355-CD8E-CEFA-C251FA7A6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EBCBAE-0BA2-2E5E-3C80-25335F00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2FB3E6-7DE1-DCD5-A886-BF2263E2F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E28AFF-A634-3344-860D-651286244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548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BF2A73-17BB-7762-932B-E080937E0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FEB4931-A630-29D4-E1E8-7BA46ACFDC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9F70E3-A32E-5E88-66DC-4418829D1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8EEC2B-806A-DB08-4A5E-7B21241DB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395CEB-3F33-6449-B071-2D449249B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F0FE1-8374-D3C8-325D-C8E1C6CD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2219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95DF2-F734-EEF2-DE01-399831A8A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A27E47F-E774-0AF3-E55D-C521DCB75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A73FD7-DBAE-BCD1-9AFB-9E3E3D023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1A18F3-3A9F-C890-9B41-9DD50A208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870AEB-68D0-3C1D-65E0-32200DC04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1899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911368F-AE3B-8504-6F2D-5D2084DA5D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BBC3717-4E57-2D2A-8F4B-DD20DBF4A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6AB485-63AE-5FDC-C672-8B43C0B92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B966DB-FD24-3844-075A-EDF027DD6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BBCFFF-8072-D1DD-20F7-828D8A9C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912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CA20EAA-20A8-DC99-D066-929DFFFDC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C8AB68-2764-A08A-BD89-7D8401924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141377-E063-2443-F3CB-3AC932A64E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30959-2C80-49A2-B8CE-9A11E466262C}" type="datetimeFigureOut">
              <a:rPr lang="es-MX" smtClean="0"/>
              <a:t>05/07/2023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45AB81-B210-2F94-14BE-928A3B2038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6714C0-3DA4-CF40-5822-C498DD764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5A54E-AB10-45E7-8EA6-6141367ECA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56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2DEDA966-5068-77D5-0F3E-6E5046CABB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741109"/>
              </p:ext>
            </p:extLst>
          </p:nvPr>
        </p:nvGraphicFramePr>
        <p:xfrm>
          <a:off x="707006" y="862277"/>
          <a:ext cx="10777988" cy="56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4497">
                  <a:extLst>
                    <a:ext uri="{9D8B030D-6E8A-4147-A177-3AD203B41FA5}">
                      <a16:colId xmlns:a16="http://schemas.microsoft.com/office/drawing/2014/main" val="1964030497"/>
                    </a:ext>
                  </a:extLst>
                </a:gridCol>
                <a:gridCol w="2487569">
                  <a:extLst>
                    <a:ext uri="{9D8B030D-6E8A-4147-A177-3AD203B41FA5}">
                      <a16:colId xmlns:a16="http://schemas.microsoft.com/office/drawing/2014/main" val="3439295173"/>
                    </a:ext>
                  </a:extLst>
                </a:gridCol>
                <a:gridCol w="2901425">
                  <a:extLst>
                    <a:ext uri="{9D8B030D-6E8A-4147-A177-3AD203B41FA5}">
                      <a16:colId xmlns:a16="http://schemas.microsoft.com/office/drawing/2014/main" val="1313697721"/>
                    </a:ext>
                  </a:extLst>
                </a:gridCol>
                <a:gridCol w="2694497">
                  <a:extLst>
                    <a:ext uri="{9D8B030D-6E8A-4147-A177-3AD203B41FA5}">
                      <a16:colId xmlns:a16="http://schemas.microsoft.com/office/drawing/2014/main" val="2847458278"/>
                    </a:ext>
                  </a:extLst>
                </a:gridCol>
              </a:tblGrid>
              <a:tr h="547597">
                <a:tc>
                  <a:txBody>
                    <a:bodyPr/>
                    <a:lstStyle/>
                    <a:p>
                      <a:r>
                        <a:rPr lang="es-MX" dirty="0"/>
                        <a:t>Situación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Sentimientos que genera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Pensamientos automáticos de autocrítica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Alternativa autocompasiva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029170"/>
                  </a:ext>
                </a:extLst>
              </a:tr>
              <a:tr h="124144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6811"/>
                  </a:ext>
                </a:extLst>
              </a:tr>
              <a:tr h="1241440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214519"/>
                  </a:ext>
                </a:extLst>
              </a:tr>
              <a:tr h="1241440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977382"/>
                  </a:ext>
                </a:extLst>
              </a:tr>
              <a:tr h="1241440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519695"/>
                  </a:ext>
                </a:extLst>
              </a:tr>
            </a:tbl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2E7DFC37-6388-4BCB-1BCF-927D87FCD2B9}"/>
              </a:ext>
            </a:extLst>
          </p:cNvPr>
          <p:cNvSpPr/>
          <p:nvPr/>
        </p:nvSpPr>
        <p:spPr>
          <a:xfrm>
            <a:off x="2073752" y="0"/>
            <a:ext cx="7792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 viaje a la autocompasión</a:t>
            </a:r>
          </a:p>
        </p:txBody>
      </p:sp>
    </p:spTree>
    <p:extLst>
      <p:ext uri="{BB962C8B-B14F-4D97-AF65-F5344CB8AC3E}">
        <p14:creationId xmlns:p14="http://schemas.microsoft.com/office/powerpoint/2010/main" val="31677480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</Words>
  <Application>Microsoft Office PowerPoint</Application>
  <PresentationFormat>Panorámica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Tannya Fonseca Mejia</dc:creator>
  <cp:lastModifiedBy>Tannya Fonseca Mejia</cp:lastModifiedBy>
  <cp:revision>1</cp:revision>
  <dcterms:created xsi:type="dcterms:W3CDTF">2023-07-06T02:40:01Z</dcterms:created>
  <dcterms:modified xsi:type="dcterms:W3CDTF">2023-07-06T02:42:40Z</dcterms:modified>
</cp:coreProperties>
</file>